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  <p:sldId id="266" r:id="rId12"/>
    <p:sldId id="267" r:id="rId13"/>
    <p:sldId id="271" r:id="rId14"/>
    <p:sldId id="272" r:id="rId15"/>
    <p:sldId id="273" r:id="rId16"/>
    <p:sldId id="277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4C789-1FBC-4A05-87E9-991304F0433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7C885-529B-4B56-86B6-9603BB15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7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B7F-808A-45A9-8240-657FA24BA327}" type="datetime1">
              <a:rPr lang="ru-RU" smtClean="0"/>
              <a:t>24.04.2019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024-D7E7-4ACE-8C9C-C6E9F23C5E70}" type="datetime1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0684-7926-478A-9FB4-19F17766F97D}" type="datetime1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E10F-EA01-45AF-BD23-EF6B256454A0}" type="datetime1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EEE-487E-4D15-AD2F-102B14436930}" type="datetime1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E1D-2386-463F-AA13-621D20B49AE0}" type="datetime1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58A8-D752-4330-B30E-708306DA4CDB}" type="datetime1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68C-E0E9-4C87-9E6A-2FEFDC4A4BB6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9FB2-9505-4A3A-A38D-7D80531DBB6E}" type="datetime1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B75C-B724-4BA3-80E2-B7A1D3FA8D0A}" type="datetime1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E092-EAD2-445E-9517-93DEDD40EFAE}" type="datetime1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AD08DB-C823-4AFA-AF0C-6A124509A68A}" type="datetime1">
              <a:rPr lang="ru-RU" smtClean="0"/>
              <a:t>24.04.2019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C66943-2184-4FC8-A914-BE6BE2EFFCB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92696" y="620688"/>
            <a:ext cx="10369152" cy="324036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ДЕТСКИЙ САД № 35 «МОРЕ»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25122"/>
            <a:ext cx="7560840" cy="2113399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СКАЖЕМ     ДА!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ОХРАНЕ ТРУДА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endmsk.ru/upload/iblock/cce/cce6a26843bbe8b51fe0a6bd96eaad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5"/>
            <a:ext cx="6696744" cy="607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4AA-AB46-4AC9-BA1D-C355DB500DA0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endmsk.ru/upload/iblock/7d0/7d09e3ba77cbc4fcfe09710ffad8b1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1"/>
            <a:ext cx="5317703" cy="628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BEA8-E2EB-4384-AEA9-B61E63177DD1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ºÐ°ÑÑÐ¸Ð½ÐºÐ¸ ÑÐµÑÐ½Ð¸ÐºÐ° Ð±ÐµÐ·Ð¾Ð¿Ð°ÑÐ½Ð¾ÑÑÐ¸ Ð¿ÑÐ¸ ÑÐ°Ð±Ð¾ÑÐµ Ñ ÑÑÑÐ³Ð¾Ð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199854"/>
            <a:ext cx="6840760" cy="48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D1CA-849D-4B3D-A4AF-9E595F691DB8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03244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Перед началом работы с гладильным прессом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2200" dirty="0" smtClean="0"/>
              <a:t>1</a:t>
            </a:r>
            <a:r>
              <a:rPr lang="ru-RU" dirty="0" smtClean="0"/>
              <a:t>. </a:t>
            </a:r>
            <a:r>
              <a:rPr lang="ru-RU" sz="2200" dirty="0" smtClean="0"/>
              <a:t>Приведи в порядок спецодежду, волосы убери под головной убор.</a:t>
            </a:r>
            <a:br>
              <a:rPr lang="ru-RU" sz="2200" dirty="0" smtClean="0"/>
            </a:br>
            <a:r>
              <a:rPr lang="ru-RU" sz="2200" dirty="0" smtClean="0"/>
              <a:t>2. Проверь исправность и санитарное состояние гладильного пресса. </a:t>
            </a:r>
            <a:br>
              <a:rPr lang="ru-RU" sz="2200" dirty="0" smtClean="0"/>
            </a:br>
            <a:r>
              <a:rPr lang="ru-RU" sz="2200" dirty="0" smtClean="0"/>
              <a:t>3. При работе с гладильным прессом запрещается  проверять пальцами температуру нагретых поверхностей.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ÐÐ°ÑÑÐ¸Ð½ÐºÐ¸ Ð¿Ð¾ Ð·Ð°Ð¿ÑÐ¾ÑÑ ÑÐµÑÐ½Ð¸ÐºÐ° Ð±ÐµÐ·Ð¾Ð¿Ð°ÑÐ½Ð¾ÑÑÐ¸ Ð¿ÑÐ¸ ÑÐ°Ð±Ð¾ÑÐµ Ñ Ð³Ð»Ð°Ð´Ð¸Ð»ÑÐ½ÑÐ¼ Ð¿ÑÐµÑÑÐ¾Ð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17032"/>
            <a:ext cx="37623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E479-9312-4653-B04F-95FBA7262704}" type="datetime1">
              <a:rPr lang="ru-RU" smtClean="0"/>
              <a:t>24.04.2019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¡ÑÐµÐ½Ð´ Ð¢ÐµÑÐ½Ð¸ÐºÐ° Ð±ÐµÐ·Ð¾Ð¿Ð°ÑÐ½Ð¾ÑÑÐ¸ Ð¿ÑÐ¸ ÑÐ°Ð±Ð¾ÑÐµ Ñ ÑÑÑÐ³Ð¾Ð¼, ÑÐ¾ÑÐ¾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620688"/>
            <a:ext cx="5940425" cy="614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0DC-6987-4AAF-9520-786511B97C9D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7/1043449/slides/slide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692697"/>
            <a:ext cx="648071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Ð°ÑÑÐ¸Ð½ÐºÐ¸ Ð¿Ð¾ Ð·Ð°Ð¿ÑÐ¾ÑÑ ÑÐ¾Ð²ÐµÑÑ Ð¿Ð¾ ÑÐµÑÐ½Ð¸ÐºÐµ Ð±ÐµÐ·Ð¾Ð¿Ð°ÑÐ½Ð¾ÑÑÐ¸ Ð¿ÑÐ¸ ÑÐ°Ð±Ð¾ÑÐµ Ñ Ð¿ÑÐ»ÐµÑÐ¾ÑÐ¾Ð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869160"/>
            <a:ext cx="28803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797-11A0-49A5-9CBB-BE4E63A3EDE7}" type="datetime1">
              <a:rPr lang="ru-RU" smtClean="0"/>
              <a:t>24.04.2019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ÐÐ°ÑÑÐ¸Ð½ÐºÐ¸ Ð¿Ð¾ Ð·Ð°Ð¿ÑÐ¾ÑÑ ÑÐµÑÐ½Ð¸ÐºÐ° Ð±ÐµÐ·Ð¾Ð¿Ð°ÑÐ½Ð¾ÑÑÐ¸ ÐºÐ°ÑÑÐ¸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70798"/>
            <a:ext cx="3600399" cy="4834465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71B6-8D08-4849-A3C4-5E9692AF6E50}" type="datetime1">
              <a:rPr lang="ru-RU" smtClean="0"/>
              <a:t>24.04.2019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µÑÐ²Ð°Ñ Ð¼ÐµÐ´Ð¸ÑÐ¸Ð½ÑÐºÐ°Ñ Ð¿Ð¾Ð¼Ð¾ÑÑ Ð² ÑÐ°Ð´Ñ ÐºÐ°ÑÑÐ¸Ð½Ðº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4434"/>
            <a:ext cx="5940425" cy="481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687F-CE70-4796-80B9-3C258FB7C475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µÑÐ²Ð°Ñ Ð¼ÐµÐ´Ð¸ÑÐ¸Ð½ÑÐºÐ°Ñ Ð¿Ð¾Ð¼Ð¾ÑÑ ÐºÐ°ÑÑÐ¸Ð½ÐºÐ¸ Ð´Ð»Ñ Ð´ÐµÑÐµÐ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20620"/>
            <a:ext cx="7272807" cy="47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5377-F820-4AA7-ADA7-1CDFF6A471E8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´ÐµÐ¹ÑÑÐ²Ð¸Ñ Ð¿ÑÐ¸ Ð¿Ð¾Ð¶Ð°ÑÐµ Ð² ÑÐ°Ð´Ñ ÐºÐ°ÑÑÐ¸Ð½Ðº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331576"/>
            <a:ext cx="6354588" cy="461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96DA-AE0E-43AF-A792-102675FE1C2A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ÑÐ°Ð²Ð° ÑÐ¾ÑÑÑÐ´Ð½Ð¸ÐºÐ¾Ð² Ð´Ð¾Ñ Ð½Ð° Ð¾ÑÑÐ°Ð½Ñ ÑÑÑÐ´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980728"/>
            <a:ext cx="594042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C814-560A-4426-AADE-13D032602F80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Ð°ÑÑÐ¸Ð½ÐºÐ¸ Ð¿Ð¾ Ð·Ð°Ð¿ÑÐ¾ÑÑ ÐºÐ°ÑÑÐ¸Ð½ÐºÐ°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876913" cy="4896544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91F5-6ABB-42B6-8B8E-CA609B277E47}" type="datetime1">
              <a:rPr lang="ru-RU" smtClean="0"/>
              <a:t>24.04.2019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ÑÐ°Ð²Ð° ÑÐ¾ÑÑÑÐ´Ð½Ð¸ÐºÐ¾Ð² Ð´Ð¾Ñ Ð½Ð° Ð¾ÑÑÐ°Ð½Ñ ÑÑÑÐ´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048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4E9A-DFDF-4A39-A8AD-51BE0FC25D9C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ÑÐ°Ð²Ð° ÑÐ¾ÑÑÑÐ´Ð½Ð¸ÐºÐ¾Ð² Ð´Ð¾Ñ Ð¿Ð¾ Ð¾ÑÑÐ°Ð½Ðµ ÑÑÑÐ´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200102"/>
            <a:ext cx="7488832" cy="489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3B89-2C02-4E3F-8F8F-A61DDA086FE8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ÑÐ°Ð²Ð°  Ð¿Ð¾ Ð¾ÑÑÐ°Ð½Ðµ ÑÑÑÐ´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199854"/>
            <a:ext cx="7272808" cy="510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566-9873-4A4E-8B16-20042958C461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ÑÐ°Ð²Ð°  Ð¿Ð¾ Ð¾ÑÑÐ°Ð½Ðµ ÑÑÑÐ´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199854"/>
            <a:ext cx="6840760" cy="4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A9F-4C2D-4378-AAC5-DA1C516C6F89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64738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ПРАВО СОТРУДНИКА НА МЕДИЦИНСКИЙ ОСМОТР</a:t>
            </a:r>
            <a:endParaRPr lang="ru-RU" b="1" dirty="0"/>
          </a:p>
        </p:txBody>
      </p:sp>
      <p:pic>
        <p:nvPicPr>
          <p:cNvPr id="3" name="Рисунок 2" descr="ÐÐ°ÑÑÐ¸Ð½ÐºÐ¸ Ð¿Ð¾ Ð·Ð°Ð¿ÑÐ¾ÑÑ Ð¾Ð±ÑÐ·Ð°ÑÐµÐ»ÑÐ½ÑÐµ Ð¼ÐµÐ´Ð¾ÑÐ¼Ð¾ÑÑÑ ÑÐ¾ÑÑÑÐ´Ð½Ð¸ÐºÐ¾Ð² Ð² ÐºÐ°ÑÑÐ¸Ð½ÐºÐ°Ñ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7509" y="2284987"/>
            <a:ext cx="378685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ED89-4F77-4542-B78A-1C20E7D4E5FA}" type="datetime1">
              <a:rPr lang="ru-RU" smtClean="0"/>
              <a:t>24.04.2019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</a:t>
            </a:r>
            <a:r>
              <a:rPr lang="ru-RU" b="1" dirty="0" smtClean="0"/>
              <a:t>ПОГОВОРИМ</a:t>
            </a:r>
            <a:br>
              <a:rPr lang="ru-RU" b="1" dirty="0" smtClean="0"/>
            </a:br>
            <a:r>
              <a:rPr lang="ru-RU" b="1" dirty="0" smtClean="0"/>
              <a:t> О ТЕХНИКЕ БЕЗОПАСНОСТИ</a:t>
            </a:r>
            <a:endParaRPr lang="ru-RU" b="1" dirty="0"/>
          </a:p>
        </p:txBody>
      </p:sp>
      <p:pic>
        <p:nvPicPr>
          <p:cNvPr id="1026" name="Picture 2" descr="ÐÐ°ÑÑÐ¸Ð½ÐºÐ¸ Ð¿Ð¾ Ð·Ð°Ð¿ÑÐ¾ÑÑ ÑÐµÑÐ½Ð¸ÐºÐ° Ð±ÐµÐ·Ð¾Ð¿Ð°ÑÐ½Ð¾ÑÑÐ¸ ÐºÐ°ÑÑÐ¸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0637"/>
            <a:ext cx="3200400" cy="4297363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6C9-89BB-42B8-9B2B-434CBAA874AC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¸ÑÐµÐ±Ð»Ð¾Ðº Ð² Ð´ÐµÑÑÐºÐ¾Ð¼ ÑÐ°Ð´Ñ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3"/>
            <a:ext cx="4752528" cy="581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C2C-597C-424B-8A35-2BB0FE31E4CD}" type="datetime1">
              <a:rPr lang="ru-RU" smtClean="0"/>
              <a:t>24.04.2019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943-2184-4FC8-A914-BE6BE2EFFCB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62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ДЕТСКИЙ САД № 35 «МОРЕ»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 СОТРУДНИКА НА МЕДИЦИНСКИЙ ОСМОТР</vt:lpstr>
      <vt:lpstr>               ПОГОВОРИМ  О ТЕХНИКЕ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 началом работы с гладильным прессом: 1. Приведи в порядок спецодежду, волосы убери под головной убор. 2. Проверь исправность и санитарное состояние гладильного пресса.  3. При работе с гладильным прессом запрещается  проверять пальцами температуру нагретых поверхностей.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№ 35 «МОРЕ»</dc:title>
  <dc:creator>Admin</dc:creator>
  <cp:lastModifiedBy>Admin</cp:lastModifiedBy>
  <cp:revision>8</cp:revision>
  <dcterms:created xsi:type="dcterms:W3CDTF">2019-04-23T18:01:48Z</dcterms:created>
  <dcterms:modified xsi:type="dcterms:W3CDTF">2019-04-24T05:35:03Z</dcterms:modified>
</cp:coreProperties>
</file>